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2024-04-14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C7E4C3A-827C-4474-954A-78411935D7D1}"/>
              </a:ext>
            </a:extLst>
          </p:cNvPr>
          <p:cNvSpPr/>
          <p:nvPr/>
        </p:nvSpPr>
        <p:spPr>
          <a:xfrm>
            <a:off x="2" y="3380283"/>
            <a:ext cx="30275211" cy="377055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29ADEBC-B7F8-4C89-A9A7-34B8FA4AE2DD}"/>
              </a:ext>
            </a:extLst>
          </p:cNvPr>
          <p:cNvSpPr/>
          <p:nvPr/>
        </p:nvSpPr>
        <p:spPr>
          <a:xfrm>
            <a:off x="333070" y="8435833"/>
            <a:ext cx="29555767" cy="32256133"/>
          </a:xfrm>
          <a:prstGeom prst="roundRect">
            <a:avLst>
              <a:gd name="adj" fmla="val 16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54F464E-D882-4AED-B2D7-BD7E7AA7F41E}"/>
              </a:ext>
            </a:extLst>
          </p:cNvPr>
          <p:cNvSpPr/>
          <p:nvPr/>
        </p:nvSpPr>
        <p:spPr>
          <a:xfrm>
            <a:off x="1832662" y="3860642"/>
            <a:ext cx="26636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초고속 메모리 테스트를 위한 패턴 </a:t>
            </a:r>
            <a:r>
              <a:rPr lang="ko-KR" altLang="en-US" sz="9600" b="1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생성기</a:t>
            </a:r>
            <a:r>
              <a:rPr lang="ko-KR" altLang="en-US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ASIC</a:t>
            </a:r>
            <a:endParaRPr lang="ko-KR" altLang="en-US" sz="96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536CE-38C7-40E4-9725-5324CE6C39A1}"/>
              </a:ext>
            </a:extLst>
          </p:cNvPr>
          <p:cNvSpPr txBox="1"/>
          <p:nvPr/>
        </p:nvSpPr>
        <p:spPr>
          <a:xfrm>
            <a:off x="9796778" y="6915512"/>
            <a:ext cx="10673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김정환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 err="1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민경국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정성훈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문병인</a:t>
            </a:r>
            <a:endParaRPr lang="ko-KR" altLang="en-US" sz="6000" dirty="0">
              <a:solidFill>
                <a:schemeClr val="bg1">
                  <a:lumMod val="75000"/>
                </a:schemeClr>
              </a:solidFill>
              <a:latin typeface="Adobe Fan Heiti Std B" panose="020B0700000000000000" pitchFamily="34" charset="-128"/>
              <a:ea typeface="HY견고딕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44955BA-4E92-4194-BA09-E39A8486D362}"/>
              </a:ext>
            </a:extLst>
          </p:cNvPr>
          <p:cNvSpPr/>
          <p:nvPr/>
        </p:nvSpPr>
        <p:spPr>
          <a:xfrm>
            <a:off x="9491162" y="5659789"/>
            <a:ext cx="11088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경북대학교 일반대학원 전자전기공학부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8F65F04-BAB1-4F37-B019-FD3ED3FE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163" y="41200135"/>
            <a:ext cx="3816897" cy="145065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2EE7AD6-F18B-4404-9B5F-F9B307E69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77" y="41345125"/>
            <a:ext cx="4252966" cy="1305668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F5A1554F-72D1-4E58-AFC2-4EFEF11EC370}"/>
              </a:ext>
            </a:extLst>
          </p:cNvPr>
          <p:cNvSpPr/>
          <p:nvPr/>
        </p:nvSpPr>
        <p:spPr>
          <a:xfrm>
            <a:off x="957474" y="8527308"/>
            <a:ext cx="1632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서론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75A8DBC-77E7-44ED-844E-F53492222D87}"/>
              </a:ext>
            </a:extLst>
          </p:cNvPr>
          <p:cNvSpPr/>
          <p:nvPr/>
        </p:nvSpPr>
        <p:spPr>
          <a:xfrm>
            <a:off x="1743596" y="9289620"/>
            <a:ext cx="26815013" cy="384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최근 메모리의 수요가 폭발적으로 증가하고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메모리 관련 기술의 발전에 따라 메모리 테스트 장비 및 테스트 기술에 대한 주목도가 높아지고 있으며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초고속으로 고용량 메모리에 대한 테스트를 수행하는 방법에 대한 연구가 많이 수행되고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다양한 메모리 테스트 알고리즘 중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경우 단순하면서도 높은 결함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coverage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갖기 때문에 메모리 테스트에 많이 사용되고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이에 본 연구를 통해 초고속으로 동작하는 메모리의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테스트를 위한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패턴들을 생성하는 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으로 개발하였다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연구를 통해 개발한 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은 패턴 생성부의 병렬화를 통해 패턴 생성 연산에 필요한 시간을 확보하고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생성된 패턴을 다시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직렬화하여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출력함으로써 차세대의 초고속 메모리의 동작 속도에 맞게 메모리 테스트를 위한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패턴을 생성 및 출력할 수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10A2ACB-7C54-406E-B086-4431984DBA0D}"/>
              </a:ext>
            </a:extLst>
          </p:cNvPr>
          <p:cNvSpPr/>
          <p:nvPr/>
        </p:nvSpPr>
        <p:spPr>
          <a:xfrm>
            <a:off x="957474" y="13219147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패턴 생성기의 하드웨어 구조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5A794A6-1EB2-4B6C-84DA-39E4A617418D}"/>
              </a:ext>
            </a:extLst>
          </p:cNvPr>
          <p:cNvSpPr/>
          <p:nvPr/>
        </p:nvSpPr>
        <p:spPr>
          <a:xfrm>
            <a:off x="2238888" y="14662185"/>
            <a:ext cx="2596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ko-KR" sz="44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6E786F3-E913-44EF-BD61-567CCF4D37B4}"/>
              </a:ext>
            </a:extLst>
          </p:cNvPr>
          <p:cNvSpPr/>
          <p:nvPr/>
        </p:nvSpPr>
        <p:spPr>
          <a:xfrm>
            <a:off x="957474" y="20378479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ASIC </a:t>
            </a:r>
            <a:r>
              <a:rPr lang="ko-KR" altLang="en-US" sz="4800" b="1" dirty="0">
                <a:latin typeface="+mj-ea"/>
              </a:rPr>
              <a:t>설계</a:t>
            </a:r>
            <a:r>
              <a:rPr lang="en-US" altLang="ko-KR" sz="4800" b="1" dirty="0">
                <a:latin typeface="+mj-ea"/>
              </a:rPr>
              <a:t> 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3F77081-16A2-4F5C-8FC4-FB36C35F9536}"/>
              </a:ext>
            </a:extLst>
          </p:cNvPr>
          <p:cNvSpPr/>
          <p:nvPr/>
        </p:nvSpPr>
        <p:spPr>
          <a:xfrm>
            <a:off x="957474" y="24385768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칩 동작 검증</a:t>
            </a:r>
            <a:r>
              <a:rPr lang="en-US" altLang="ko-KR" sz="4800" b="1" dirty="0">
                <a:latin typeface="+mj-ea"/>
              </a:rPr>
              <a:t>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E1ADBB0-53D0-418A-A520-D8E7923A5172}"/>
              </a:ext>
            </a:extLst>
          </p:cNvPr>
          <p:cNvSpPr/>
          <p:nvPr/>
        </p:nvSpPr>
        <p:spPr>
          <a:xfrm>
            <a:off x="957474" y="30959445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결론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C06E7FF-395E-4601-9C40-72F15CD15FC9}"/>
              </a:ext>
            </a:extLst>
          </p:cNvPr>
          <p:cNvSpPr/>
          <p:nvPr/>
        </p:nvSpPr>
        <p:spPr>
          <a:xfrm>
            <a:off x="957474" y="35602449"/>
            <a:ext cx="1527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참고문헌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3787FD0-B32C-47E2-AC94-B4AEB10F1BF0}"/>
              </a:ext>
            </a:extLst>
          </p:cNvPr>
          <p:cNvSpPr/>
          <p:nvPr/>
        </p:nvSpPr>
        <p:spPr>
          <a:xfrm>
            <a:off x="1743483" y="36393963"/>
            <a:ext cx="14994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김정환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송하윤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문병인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“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초고속 메모리 테스트를 위한 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한국반도체테스트학회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학술발표대회 논문집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24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권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pp. 154-156, 2023.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A7D498C-2053-46AF-B48F-A9ADAC4B5777}"/>
              </a:ext>
            </a:extLst>
          </p:cNvPr>
          <p:cNvSpPr/>
          <p:nvPr/>
        </p:nvSpPr>
        <p:spPr>
          <a:xfrm>
            <a:off x="18546380" y="25922238"/>
            <a:ext cx="4351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1. 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설계 사양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6A67197-D581-420E-ACF7-B30B3D857DD0}"/>
              </a:ext>
            </a:extLst>
          </p:cNvPr>
          <p:cNvSpPr/>
          <p:nvPr/>
        </p:nvSpPr>
        <p:spPr>
          <a:xfrm>
            <a:off x="24744443" y="25945345"/>
            <a:ext cx="3941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 레이아웃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E944B7-A2A2-444F-A932-4FB38E31D328}"/>
              </a:ext>
            </a:extLst>
          </p:cNvPr>
          <p:cNvSpPr/>
          <p:nvPr/>
        </p:nvSpPr>
        <p:spPr>
          <a:xfrm>
            <a:off x="957474" y="37760138"/>
            <a:ext cx="1527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감사의 글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833A392-9427-4FFD-9076-4C0A81C3800A}"/>
              </a:ext>
            </a:extLst>
          </p:cNvPr>
          <p:cNvSpPr/>
          <p:nvPr/>
        </p:nvSpPr>
        <p:spPr>
          <a:xfrm>
            <a:off x="1743483" y="38509760"/>
            <a:ext cx="14427192" cy="192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IDEC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MPW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EDA Tool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지원받아 수행하였습니다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연구는 산업통상자원부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(20019363)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KSRC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지원 사업인 미래반도체소자 원천기술개발사업의 연구결과로 수행되었음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52694AD-A73F-4357-A6D8-43CF5172173A}"/>
              </a:ext>
            </a:extLst>
          </p:cNvPr>
          <p:cNvSpPr/>
          <p:nvPr/>
        </p:nvSpPr>
        <p:spPr>
          <a:xfrm>
            <a:off x="18625767" y="19182120"/>
            <a:ext cx="9891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패턴 생성기의 하드웨어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구조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BC6CA7E-0DB5-408B-AFA8-7E36173B1AF9}"/>
              </a:ext>
            </a:extLst>
          </p:cNvPr>
          <p:cNvSpPr/>
          <p:nvPr/>
        </p:nvSpPr>
        <p:spPr>
          <a:xfrm>
            <a:off x="1755417" y="13935158"/>
            <a:ext cx="15382973" cy="6403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패턴 생성기의 하드웨어 구조는 그림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같이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Parallel Synthesizer, Data Generator, Address Generator, Speed-up Module, Controller, Test Module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등으로 구성된다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Parallel Synthesizer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알고리즘에 따라 입력되는 명령어를 패턴 생성기에 맞게 변환하고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Data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Generator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Address Generator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동작을 제어하기 위한 내부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instruction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생성한다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Data Generator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Address Generator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는 내부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instruction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 따라 각각 총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개의 서로 다른 패턴과 메모리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주소값을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병렬적으로 생성한다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Speed-up Module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Data Generator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Address Generator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병렬적으로 생성된 패턴과 메모리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주소값을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빠른 동작 주파수에 맞게 다시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직렬화하여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출력한다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Controller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는 패턴 생성기의 전반적인 동작을 제어하고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Test Module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은 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내부 동작 검증을 위해 사용된다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EF8C895-3745-4DD2-AA79-D548A54FBA9D}"/>
              </a:ext>
            </a:extLst>
          </p:cNvPr>
          <p:cNvSpPr/>
          <p:nvPr/>
        </p:nvSpPr>
        <p:spPr>
          <a:xfrm>
            <a:off x="1743482" y="31674573"/>
            <a:ext cx="15273821" cy="388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연구를 통해 고속 메모리 테스트에 적용할 수 있는 패턴 생성기의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개발된 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은 높은 동작 주파수에서 테스트 패턴을 생성할 수 있어 초고속으로 동작하는 메모리의 테스트에 적용될 수 있으며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하드웨어 자원 사용량이 매우 낮아 메모리 테스트 장비의 비용과 전력 소모를 크게 줄일 수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또한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개발된 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은 외부로부터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입력받은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알고리즘에 따라 패턴을 생성하므로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모든 종류의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테스트에 대응할 수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DD26CD4A-1770-4721-8F02-7853F5EC0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876" y="13280508"/>
            <a:ext cx="12172676" cy="58850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07F6908E-1627-4845-8A52-817A83C61AA5}"/>
              </a:ext>
            </a:extLst>
          </p:cNvPr>
          <p:cNvSpPr/>
          <p:nvPr/>
        </p:nvSpPr>
        <p:spPr>
          <a:xfrm>
            <a:off x="1743482" y="21075232"/>
            <a:ext cx="15281677" cy="3242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400" dirty="0">
                <a:latin typeface="굴림" panose="020B0600000101010101" pitchFamily="50" charset="-127"/>
                <a:ea typeface="굴림" panose="020B0600000101010101" pitchFamily="50" charset="-127"/>
              </a:rPr>
              <a:t>본 연구진은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Verilog 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활용하여 앞서 기술한 패턴 생성기의 하드웨어 구조를 설계하고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설계한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동작을 검증하였다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검증이 완료된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기반으로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 과정에 따라 순차적으로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설계를 수행하였다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설계 사양은 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Gate count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경우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Design compile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합성한 결과이다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최종적인 칩 레이아웃은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57EFA6A7-507A-4C69-8329-C4852058B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868" y="20249750"/>
            <a:ext cx="5673113" cy="56265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A3193C97-0365-4DC1-B1B5-0DCCABD2E399}"/>
              </a:ext>
            </a:extLst>
          </p:cNvPr>
          <p:cNvSpPr/>
          <p:nvPr/>
        </p:nvSpPr>
        <p:spPr>
          <a:xfrm>
            <a:off x="1741474" y="25128797"/>
            <a:ext cx="15281676" cy="576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동작을 검증하기 위한 환경은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IDEC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Scan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Chain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보드에 칩을 마운트하고 해당 보드와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SoC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플랫폼 보드를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FMC Interconnect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보드를 통해 서로 연결한다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SoC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플랫폼 보드는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 명령어를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보드로 전송하고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칩에서 출력되는 패턴과 메모리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주소값은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다시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FMC Interconnect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보드를 통해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SoC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플랫폼 보드로 전송된다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최종적으로 출력 신호에 대한 파형을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SoC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플랫폼 보드의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ILA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확인함으로써 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동작을 검증한다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패턴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동작 검증 결과는 그림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4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같으며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입력으로 들어간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 명령어에 따라 서로 다른 종류의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March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패턴과 선형적으로 증가하는 메모리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주소값이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올바르게 출력됨을 확인할 수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7F45A2B-0C22-41EA-8BB6-90BD4F2A9CC4}"/>
              </a:ext>
            </a:extLst>
          </p:cNvPr>
          <p:cNvSpPr/>
          <p:nvPr/>
        </p:nvSpPr>
        <p:spPr>
          <a:xfrm>
            <a:off x="19287127" y="33789975"/>
            <a:ext cx="875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 동작 검증 환경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1492E783-C988-4AE3-A459-DD797E87F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990" y="26742205"/>
            <a:ext cx="12255549" cy="701054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C25EEE9-1D1E-49FF-9633-273C9F0735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>
          <a:xfrm>
            <a:off x="17433358" y="20118293"/>
            <a:ext cx="6181752" cy="589177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FFE5B749-801F-8111-183A-8FC454E39C6B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6"/>
          <a:stretch/>
        </p:blipFill>
        <p:spPr bwMode="auto">
          <a:xfrm>
            <a:off x="17214590" y="34564371"/>
            <a:ext cx="12482145" cy="5240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8EBD0D3E-96D3-49C8-8B29-83B5816AD5C1}"/>
              </a:ext>
            </a:extLst>
          </p:cNvPr>
          <p:cNvSpPr/>
          <p:nvPr/>
        </p:nvSpPr>
        <p:spPr>
          <a:xfrm>
            <a:off x="19141769" y="39923396"/>
            <a:ext cx="875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4.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 동작 검증 결과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</TotalTime>
  <Words>621</Words>
  <Application>Microsoft Office PowerPoint</Application>
  <PresentationFormat>사용자 지정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Adobe Fan Heiti Std B</vt:lpstr>
      <vt:lpstr>HY견고딕</vt:lpstr>
      <vt:lpstr>굴림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PC</cp:lastModifiedBy>
  <cp:revision>35</cp:revision>
  <dcterms:created xsi:type="dcterms:W3CDTF">2018-03-08T06:02:33Z</dcterms:created>
  <dcterms:modified xsi:type="dcterms:W3CDTF">2024-04-14T06:55:39Z</dcterms:modified>
</cp:coreProperties>
</file>